
<file path=[Content_Types].xml><?xml version="1.0" encoding="utf-8"?>
<Types xmlns="http://schemas.openxmlformats.org/package/2006/content-types"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8" r:id="rId2"/>
    <p:sldId id="274" r:id="rId3"/>
    <p:sldId id="275" r:id="rId4"/>
    <p:sldId id="276" r:id="rId5"/>
    <p:sldId id="265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3" d="100"/>
          <a:sy n="63" d="100"/>
        </p:scale>
        <p:origin x="78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88E0A9-F71F-4F40-B85A-9028C0CD3B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E015138-43FB-4A30-8024-805DD781CC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ED5E02-DC50-427A-8FEB-A058FBF5B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12/30/2018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F96CCD-8AC2-49AE-A48F-47551A1D84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CE32A-5133-4C84-B041-FF485EBD8C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E9D2DA1-C8E3-4854-8B59-0D5A6F13D801}"/>
              </a:ext>
            </a:extLst>
          </p:cNvPr>
          <p:cNvSpPr/>
          <p:nvPr userDrawn="1"/>
        </p:nvSpPr>
        <p:spPr>
          <a:xfrm>
            <a:off x="9692640" y="5344160"/>
            <a:ext cx="1412240" cy="11684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5089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19DD6-3B22-448E-A9A4-5B44DB6FB9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FEBA07-749A-4E1E-A675-0716B5C92F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803403-3ED2-4F79-B489-8D09CB7EDD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12/30/2018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EA9463-6482-4465-86DF-E3C999558C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4FB87F-B509-4D42-B1DB-79B48D65B8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9239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0E236B-F278-4839-BE13-85D3CBB431E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883437B-B3F5-44D9-937E-BC2912CBC7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F3A360-6908-4552-B528-CEF345C278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12/30/2018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97E44A-FDA6-404E-86B7-FC28AEDCEE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568BD3-9C66-45B9-9B39-42CA8A75A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7879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3F3FB-EC8E-4B85-B241-74E02AA8B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ACF352-CFB7-4957-A124-04E866303D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02D79E-8055-40D0-BEB9-8CBC1E2E87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12/30/2018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258006-0641-48A6-B9BA-6F9CB8F1B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22114E-CEF0-4976-95E6-826BC690F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709117E-D144-4645-A788-9C835E2E397C}"/>
              </a:ext>
            </a:extLst>
          </p:cNvPr>
          <p:cNvSpPr/>
          <p:nvPr userDrawn="1"/>
        </p:nvSpPr>
        <p:spPr>
          <a:xfrm>
            <a:off x="10779760" y="5682457"/>
            <a:ext cx="1412240" cy="11684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0071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B9043-217C-4EA2-8F66-6CF3B7D67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B949EE-C24C-4CC0-9EDD-9B2E4B862E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D71BD4-6E96-4BDA-946B-FBFDA477CC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12/30/2018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15A8DB-C598-4793-8DC2-186C456380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B291C7-3317-49B3-944B-22D05951C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2208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536D75-75E6-4E72-BFF3-F77884A0F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582F82-865B-4F62-9D72-E5A2E941DF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13B93-CEF1-496F-BAB3-B93451485E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FFBEEA-9C36-475B-933D-C15049DA50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12/30/2018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412271-56AB-4D94-A5F7-2E0EEED616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DBB062-9C1D-4A9F-AF72-18CD8D8DD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9363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496C53-4B66-444E-8C21-292D733880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B22278-D553-4F4F-ADF1-6E51AB0AE1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9895B6-D83D-431F-8EE7-2354B6BF62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1FAB65D-008A-4C95-9C62-F9E536B3AB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183CAA6-BA85-4552-83E2-990C8FA78AF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FE75B18-015A-4890-BDA7-1C59E818B7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12/30/2018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1D0C76E-6CFD-4566-B37A-54F49D69F5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3B0BA5C-BEC6-4FCA-94EA-872366A70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1445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A739D-84CA-4545-B7E4-5317EBA45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34CA39-7F8B-4870-A782-1A6FC38C0E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12/30/2018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B2BDD0-3848-47F0-8198-9370176B31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E35C48-4DCC-4340-832E-F4EB2C1E3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6397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8847AC8-B9D3-4D88-8482-81660597D6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12/30/2018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6861BAA-F094-4329-9512-8606E545D8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70FDE6-7C68-40CE-856C-0EE1651B9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6678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4C929-556F-4A40-BA72-7B2BA1F3D3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1EB104-A90A-4800-9D07-0BB01FF8EB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F51EA7-AABE-44D7-92BB-2F3F4FEB2F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A4B427-058F-4C7A-929B-6DAEF2F3BE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12/30/2018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EB9E28-BBB8-46A8-826A-65224E45DD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B2CF07-881F-4EC3-AED1-542DBC8DC3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8563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464C37-C29B-41FF-ABC5-406C2C6AC6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F93676A-27E0-45A8-B502-E760C60999D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32C911-5D3E-445C-899B-1063F58520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AA96AC-6BD5-4B8E-8FF3-497107170F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12/30/2018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405D07-65FF-46CD-8E05-0FC6D1113D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D9303A-1F8A-4E2A-B587-C76B7C578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6495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DEACD80-25DD-498B-8518-16ECF004DE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57B007-A9C2-412B-BB9A-F67A5D5373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ECD26A-C49F-41F7-AC24-F5FFA4B47F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DD1B23-F958-4E0A-893E-C68E6A3B2F92}" type="datetimeFigureOut">
              <a:rPr lang="en-US" smtClean="0"/>
              <a:t>12/30/2018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225065-5567-47AF-889A-9579BE59F4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965AE0-822B-4353-9D25-FB1DEF9DC8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3995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81DB10-A911-43A3-A2AF-37E3073F830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Spark Interview Questions</a:t>
            </a:r>
            <a:br>
              <a:rPr lang="en-US" dirty="0"/>
            </a:br>
            <a:r>
              <a:rPr lang="en-US" dirty="0" err="1"/>
              <a:t>BroadCast</a:t>
            </a:r>
            <a:r>
              <a:rPr lang="en-US" dirty="0"/>
              <a:t> in Spark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7B3630-F42F-42E1-AC9D-CC2B4953D36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FB3ACC-A67D-4E01-A20B-47183A93ED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5880" y="3429000"/>
            <a:ext cx="4460240" cy="2387600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D0B31F41-E29A-4EF9-BDDE-08FCEACEF0A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3586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764"/>
    </mc:Choice>
    <mc:Fallback>
      <p:transition spd="slow" advTm="137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AC794-E2FF-42CF-A744-22648D9C7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57835"/>
          </a:xfrm>
        </p:spPr>
        <p:txBody>
          <a:bodyPr>
            <a:noAutofit/>
          </a:bodyPr>
          <a:lstStyle/>
          <a:p>
            <a:r>
              <a:rPr lang="en-US" sz="2800" b="1" dirty="0"/>
              <a:t>Why </a:t>
            </a:r>
            <a:r>
              <a:rPr lang="en-US" sz="2800" b="1" dirty="0" err="1"/>
              <a:t>BroadCast</a:t>
            </a:r>
            <a:r>
              <a:rPr lang="en-US" sz="2800" b="1" dirty="0"/>
              <a:t> variable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EC164-ECB4-4861-BBED-C6F701518B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16000"/>
            <a:ext cx="10515600" cy="5160963"/>
          </a:xfrm>
        </p:spPr>
        <p:txBody>
          <a:bodyPr>
            <a:normAutofit/>
          </a:bodyPr>
          <a:lstStyle/>
          <a:p>
            <a:pPr lvl="1"/>
            <a:r>
              <a:rPr lang="en-US" dirty="0"/>
              <a:t>Broadcast variables are useful when large datasets needs to be cached in executors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Broadcast variables are used to save the copy of data across all nodes.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This variable is cached on all the machines and not sent on machines with tasks. 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C0A7CBB0-E9F8-4FD7-8997-BD0CD4BECCA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9992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2829"/>
    </mc:Choice>
    <mc:Fallback>
      <p:transition spd="slow" advTm="628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AC794-E2FF-42CF-A744-22648D9C7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57835"/>
          </a:xfrm>
        </p:spPr>
        <p:txBody>
          <a:bodyPr>
            <a:noAutofit/>
          </a:bodyPr>
          <a:lstStyle/>
          <a:p>
            <a:r>
              <a:rPr lang="en-US" sz="2800" b="1" dirty="0"/>
              <a:t>What is </a:t>
            </a:r>
            <a:r>
              <a:rPr lang="en-US" sz="2800" b="1" dirty="0" err="1"/>
              <a:t>BroadCast</a:t>
            </a:r>
            <a:r>
              <a:rPr lang="en-US" sz="2800" b="1" dirty="0"/>
              <a:t> variable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EC164-ECB4-4861-BBED-C6F701518B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16000"/>
            <a:ext cx="10515600" cy="5160963"/>
          </a:xfrm>
        </p:spPr>
        <p:txBody>
          <a:bodyPr>
            <a:normAutofit lnSpcReduction="10000"/>
          </a:bodyPr>
          <a:lstStyle/>
          <a:p>
            <a:pPr lvl="1"/>
            <a:r>
              <a:rPr lang="en-US" dirty="0"/>
              <a:t>Broadcast variables in Apache Spark is a mechanism for sharing variables across executors that are meant to be read-only.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Without broadcast variables these variables would be shipped to each executor for every transformation and action, and this can cause network overhead.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However, with broadcast variables, they are shipped once to all executors and are cached for future reference.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Broadcast variables are created from a variable v by calling </a:t>
            </a:r>
            <a:r>
              <a:rPr lang="en-US" dirty="0" err="1"/>
              <a:t>SparkContext.broadcast</a:t>
            </a:r>
            <a:r>
              <a:rPr lang="en-US" dirty="0"/>
              <a:t>(v).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The broadcast variable is a wrapper around v, and its value can be accessed by calling the value method.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C82CC347-D3C6-4522-9AAC-7E01D1D10A2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5152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2105"/>
    </mc:Choice>
    <mc:Fallback>
      <p:transition spd="slow" advTm="721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AC794-E2FF-42CF-A744-22648D9C7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57835"/>
          </a:xfrm>
        </p:spPr>
        <p:txBody>
          <a:bodyPr>
            <a:noAutofit/>
          </a:bodyPr>
          <a:lstStyle/>
          <a:p>
            <a:r>
              <a:rPr lang="en-US" sz="2800" b="1" dirty="0"/>
              <a:t>Key Features of </a:t>
            </a:r>
            <a:r>
              <a:rPr lang="en-US" sz="2800" b="1" dirty="0" err="1"/>
              <a:t>BroadCast</a:t>
            </a:r>
            <a:r>
              <a:rPr lang="en-US" sz="2800" b="1" dirty="0"/>
              <a:t> variable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EC164-ECB4-4861-BBED-C6F701518B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16000"/>
            <a:ext cx="10515600" cy="5160963"/>
          </a:xfrm>
        </p:spPr>
        <p:txBody>
          <a:bodyPr>
            <a:normAutofit/>
          </a:bodyPr>
          <a:lstStyle/>
          <a:p>
            <a:pPr lvl="1"/>
            <a:r>
              <a:rPr lang="en-US" dirty="0"/>
              <a:t>Broadcast variables allow the programmer to keep a read-only variable cached on each machine rather than shipping a copy of it with tasks. </a:t>
            </a:r>
          </a:p>
          <a:p>
            <a:pPr lvl="1"/>
            <a:r>
              <a:rPr lang="en-US" dirty="0"/>
              <a:t>Broadcast variables can be used, for example, to give every node a copy of a large input dataset in an efficient manner. </a:t>
            </a:r>
          </a:p>
          <a:p>
            <a:pPr lvl="1"/>
            <a:r>
              <a:rPr lang="en-US" dirty="0"/>
              <a:t>Spark also attempts to distribute broadcast variables using efficient broadcast algorithms to reduce communication cost.</a:t>
            </a:r>
          </a:p>
          <a:p>
            <a:pPr lvl="1"/>
            <a:r>
              <a:rPr lang="en-US" dirty="0"/>
              <a:t>Spark actions are executed through a set of stages, separated by distributed “shuffle” operations. </a:t>
            </a:r>
          </a:p>
          <a:p>
            <a:pPr lvl="1"/>
            <a:r>
              <a:rPr lang="en-US" dirty="0"/>
              <a:t>Spark automatically broadcasts the common data needed by tasks within each stage. The data broadcasted this way is cached in serialized form and deserialized before running each task. </a:t>
            </a:r>
          </a:p>
          <a:p>
            <a:pPr lvl="1"/>
            <a:r>
              <a:rPr lang="en-US" dirty="0"/>
              <a:t>This means that explicitly creating broadcast variables is only useful when tasks across multiple stages need the same data or when caching the data in deserialized form is important.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218D3DDF-6829-4089-8487-4D5CEA14936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0170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2510"/>
    </mc:Choice>
    <mc:Fallback>
      <p:transition spd="slow" advTm="1425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AC794-E2FF-42CF-A744-22648D9C7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57835"/>
          </a:xfrm>
        </p:spPr>
        <p:txBody>
          <a:bodyPr>
            <a:noAutofit/>
          </a:bodyPr>
          <a:lstStyle/>
          <a:p>
            <a:endParaRPr lang="en-US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EC164-ECB4-4861-BBED-C6F701518B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16000"/>
            <a:ext cx="10515600" cy="516096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		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	</a:t>
            </a:r>
          </a:p>
          <a:p>
            <a:pPr marL="0" indent="0">
              <a:buNone/>
            </a:pPr>
            <a:r>
              <a:rPr lang="en-US" dirty="0"/>
              <a:t>				</a:t>
            </a:r>
          </a:p>
          <a:p>
            <a:pPr marL="0" indent="0">
              <a:buNone/>
            </a:pPr>
            <a:r>
              <a:rPr lang="en-US" dirty="0"/>
              <a:t>		Thanks and do subscribe to my channel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A864F2C1-F7F2-45F5-A001-A9F1592C016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6368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52"/>
    </mc:Choice>
    <mc:Fallback>
      <p:transition spd="slow" advTm="12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384</TotalTime>
  <Words>302</Words>
  <Application>Microsoft Office PowerPoint</Application>
  <PresentationFormat>Widescreen</PresentationFormat>
  <Paragraphs>29</Paragraphs>
  <Slides>5</Slides>
  <Notes>0</Notes>
  <HiddenSlides>0</HiddenSlides>
  <MMClips>5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Spark Interview Questions BroadCast in Spark</vt:lpstr>
      <vt:lpstr>Why BroadCast variable</vt:lpstr>
      <vt:lpstr>What is BroadCast variable</vt:lpstr>
      <vt:lpstr>Key Features of BroadCast variable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AVRO Internals</dc:title>
  <dc:creator>Viresh Kumar</dc:creator>
  <cp:lastModifiedBy>Viresh Kumar</cp:lastModifiedBy>
  <cp:revision>60</cp:revision>
  <dcterms:created xsi:type="dcterms:W3CDTF">2018-12-28T03:34:44Z</dcterms:created>
  <dcterms:modified xsi:type="dcterms:W3CDTF">2018-12-30T12:57:38Z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virkumar@microsoft.com</vt:lpwstr>
  </property>
  <property fmtid="{D5CDD505-2E9C-101B-9397-08002B2CF9AE}" pid="5" name="MSIP_Label_f42aa342-8706-4288-bd11-ebb85995028c_SetDate">
    <vt:lpwstr>2018-12-28T03:35:17.5833276Z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